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23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A2DC4-8401-6E37-EAA2-8BB6D3AD7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5878E1-77B0-7D43-448D-96A670BE4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19EC0-44C5-AC47-E383-410D0FBE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296AC-87D7-7C74-A834-229DF5FE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096F8-89AB-E5AE-60B3-EBB5F6F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0809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84E2-4431-C1C7-C243-E3EDD484D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F00435-1C01-FB4F-8F51-DDC06CD26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8D011-2606-B079-F7C6-6A09E1B78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CA25F-AA03-343A-AB96-8650CC82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BDB17-61BD-BBFD-D712-A884A25DF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7466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5EC284-79DC-EE63-F4A9-B368E10B27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C40156-1DEA-8A75-9ED2-A35C9D32C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EAC83-C683-E08D-0054-0B6F155AF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C58C5-267D-45BF-9E4D-E6D79CF3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39A1D-BFAC-C0D3-D650-F5A6B9CE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54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3F2FA-6759-788C-0F31-6A359C067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7513F-43D5-1776-67D9-CB06D96F4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A736A-1CDC-555B-60A6-AF3B8D01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8465A-3B6E-8AE3-0E39-F649BB80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D7697-0C76-1369-52F0-E2EEFEF87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6153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8498-F936-38C4-82D2-A273BDCCD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25BC4-2D3E-2375-E883-9B735DA04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B7382-5D5F-C048-2CED-271CBD6F3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240CB-FA19-FCA9-F962-246F8B05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5F63B-B0B0-EDA4-3D0B-71EAB628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048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F0FA1-CFC2-3A41-9EFE-1E2FCDA14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31034-907A-8B12-9C3C-3E0D8F708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69900-26E7-9797-03A4-CA74BF042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F4FC5-409A-D830-88DD-07D92768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37F6E-D1D2-8DA8-E3BC-AB9581C15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C29FA-0C50-4536-9B1B-7553D436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2691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95710-0FFF-2E50-4C12-3AA92F992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5B4C5-A1E7-AFFC-7F21-106A11138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BE88D-2981-40F2-CD34-45A089ED3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DAC8A0-2BC5-E5C3-8B4D-10296B831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855CD6-57B6-C12F-5DD0-EF45DB523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0E5ECE-10E4-E779-EBF4-90E627622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0A7061-994F-7812-E612-9EF191E9E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C132C-E07E-7C49-2470-F340E15FB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889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A4E3-E88E-07D0-CD42-85F08418B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359CC-863D-80E9-F9B7-6D062F136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DD93A-95E3-DD71-F93A-27986DC73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DA9097-71D2-2988-844E-468F2AF6A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7917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989A4-81B1-70AC-DDB9-346CB65D5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B09DD6-46EF-A4A1-0701-D516D406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C54B3-3AC8-8D29-307E-F96873DD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4377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AC0B-40F9-44EE-530A-9E58E7D5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741CC-1F12-C332-988C-FF601F693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F7FD9-0573-39A1-A4E3-C565F3FD4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1554F-8B99-63F2-6872-07CEC391D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4E9097-2045-480B-DD81-656DABED7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4334A-7EB9-CB2F-6539-DE934415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584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01C0-D375-FF72-1626-2CDA180CC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05DACE-230F-9602-5E6F-1967A949A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4D305-4AC4-98DA-D6BD-244060832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2BBC6-7941-2D33-79E1-0371F210E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05BD6-3D0A-AB59-19BB-861264463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9F49A-3168-0CD8-52A2-76EE42FC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5865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431CB3-803A-1C7B-B0DF-C3597A4C2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55B91-D9B8-8EED-5949-CDEE619B20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4F891-875F-242B-2E0C-29D57C0A5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1665D-3E23-44F3-8D0F-E2CE571AD8CC}" type="datetimeFigureOut">
              <a:rPr lang="en-CA" smtClean="0"/>
              <a:t>2023-07-24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17550-845C-B65A-B7B4-0D3F8A727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780FD-0BF4-DED7-8165-01C1620A1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891A0-0E3A-495D-8E74-B23FAE714D1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3004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85619FB-4743-E169-CADB-3DDC7C729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4" t="18778" r="6037" b="54882"/>
          <a:stretch>
            <a:fillRect/>
          </a:stretch>
        </p:blipFill>
        <p:spPr bwMode="auto">
          <a:xfrm>
            <a:off x="366179" y="1286522"/>
            <a:ext cx="11585781" cy="1806797"/>
          </a:xfrm>
          <a:custGeom>
            <a:avLst/>
            <a:gdLst>
              <a:gd name="connsiteX0" fmla="*/ 9024751 w 11585781"/>
              <a:gd name="connsiteY0" fmla="*/ 574946 h 1806797"/>
              <a:gd name="connsiteX1" fmla="*/ 8839725 w 11585781"/>
              <a:gd name="connsiteY1" fmla="*/ 1115123 h 1806797"/>
              <a:gd name="connsiteX2" fmla="*/ 9207294 w 11585781"/>
              <a:gd name="connsiteY2" fmla="*/ 1115123 h 1806797"/>
              <a:gd name="connsiteX3" fmla="*/ 3261648 w 11585781"/>
              <a:gd name="connsiteY3" fmla="*/ 427174 h 1806797"/>
              <a:gd name="connsiteX4" fmla="*/ 2986506 w 11585781"/>
              <a:gd name="connsiteY4" fmla="*/ 512459 h 1806797"/>
              <a:gd name="connsiteX5" fmla="*/ 2810958 w 11585781"/>
              <a:gd name="connsiteY5" fmla="*/ 739677 h 1806797"/>
              <a:gd name="connsiteX6" fmla="*/ 2781078 w 11585781"/>
              <a:gd name="connsiteY6" fmla="*/ 904019 h 1806797"/>
              <a:gd name="connsiteX7" fmla="*/ 2895612 w 11585781"/>
              <a:gd name="connsiteY7" fmla="*/ 1211535 h 1806797"/>
              <a:gd name="connsiteX8" fmla="*/ 3261648 w 11585781"/>
              <a:gd name="connsiteY8" fmla="*/ 1379623 h 1806797"/>
              <a:gd name="connsiteX9" fmla="*/ 3628925 w 11585781"/>
              <a:gd name="connsiteY9" fmla="*/ 1212797 h 1806797"/>
              <a:gd name="connsiteX10" fmla="*/ 3743461 w 11585781"/>
              <a:gd name="connsiteY10" fmla="*/ 904019 h 1806797"/>
              <a:gd name="connsiteX11" fmla="*/ 3628925 w 11585781"/>
              <a:gd name="connsiteY11" fmla="*/ 594000 h 1806797"/>
              <a:gd name="connsiteX12" fmla="*/ 3261648 w 11585781"/>
              <a:gd name="connsiteY12" fmla="*/ 427174 h 1806797"/>
              <a:gd name="connsiteX13" fmla="*/ 6965008 w 11585781"/>
              <a:gd name="connsiteY13" fmla="*/ 418481 h 1806797"/>
              <a:gd name="connsiteX14" fmla="*/ 6965008 w 11585781"/>
              <a:gd name="connsiteY14" fmla="*/ 1378381 h 1806797"/>
              <a:gd name="connsiteX15" fmla="*/ 7065806 w 11585781"/>
              <a:gd name="connsiteY15" fmla="*/ 1378381 h 1806797"/>
              <a:gd name="connsiteX16" fmla="*/ 7455299 w 11585781"/>
              <a:gd name="connsiteY16" fmla="*/ 1205327 h 1806797"/>
              <a:gd name="connsiteX17" fmla="*/ 7553614 w 11585781"/>
              <a:gd name="connsiteY17" fmla="*/ 897810 h 1806797"/>
              <a:gd name="connsiteX18" fmla="*/ 7455299 w 11585781"/>
              <a:gd name="connsiteY18" fmla="*/ 591536 h 1806797"/>
              <a:gd name="connsiteX19" fmla="*/ 7065806 w 11585781"/>
              <a:gd name="connsiteY19" fmla="*/ 418481 h 1806797"/>
              <a:gd name="connsiteX20" fmla="*/ 9896954 w 11585781"/>
              <a:gd name="connsiteY20" fmla="*/ 50913 h 1806797"/>
              <a:gd name="connsiteX21" fmla="*/ 10423471 w 11585781"/>
              <a:gd name="connsiteY21" fmla="*/ 50913 h 1806797"/>
              <a:gd name="connsiteX22" fmla="*/ 10743851 w 11585781"/>
              <a:gd name="connsiteY22" fmla="*/ 512857 h 1806797"/>
              <a:gd name="connsiteX23" fmla="*/ 11051814 w 11585781"/>
              <a:gd name="connsiteY23" fmla="*/ 50913 h 1806797"/>
              <a:gd name="connsiteX24" fmla="*/ 11585781 w 11585781"/>
              <a:gd name="connsiteY24" fmla="*/ 50913 h 1806797"/>
              <a:gd name="connsiteX25" fmla="*/ 10951229 w 11585781"/>
              <a:gd name="connsiteY25" fmla="*/ 931339 h 1806797"/>
              <a:gd name="connsiteX26" fmla="*/ 10951229 w 11585781"/>
              <a:gd name="connsiteY26" fmla="*/ 1745949 h 1806797"/>
              <a:gd name="connsiteX27" fmla="*/ 10510396 w 11585781"/>
              <a:gd name="connsiteY27" fmla="*/ 1745949 h 1806797"/>
              <a:gd name="connsiteX28" fmla="*/ 10510396 w 11585781"/>
              <a:gd name="connsiteY28" fmla="*/ 931339 h 1806797"/>
              <a:gd name="connsiteX29" fmla="*/ 8787571 w 11585781"/>
              <a:gd name="connsiteY29" fmla="*/ 50913 h 1806797"/>
              <a:gd name="connsiteX30" fmla="*/ 9268141 w 11585781"/>
              <a:gd name="connsiteY30" fmla="*/ 50913 h 1806797"/>
              <a:gd name="connsiteX31" fmla="*/ 9906419 w 11585781"/>
              <a:gd name="connsiteY31" fmla="*/ 1745949 h 1806797"/>
              <a:gd name="connsiteX32" fmla="*/ 9435782 w 11585781"/>
              <a:gd name="connsiteY32" fmla="*/ 1745949 h 1806797"/>
              <a:gd name="connsiteX33" fmla="*/ 9326505 w 11585781"/>
              <a:gd name="connsiteY33" fmla="*/ 1450404 h 1806797"/>
              <a:gd name="connsiteX34" fmla="*/ 8718031 w 11585781"/>
              <a:gd name="connsiteY34" fmla="*/ 1450404 h 1806797"/>
              <a:gd name="connsiteX35" fmla="*/ 8601303 w 11585781"/>
              <a:gd name="connsiteY35" fmla="*/ 1745949 h 1806797"/>
              <a:gd name="connsiteX36" fmla="*/ 8135634 w 11585781"/>
              <a:gd name="connsiteY36" fmla="*/ 1745949 h 1806797"/>
              <a:gd name="connsiteX37" fmla="*/ 6524174 w 11585781"/>
              <a:gd name="connsiteY37" fmla="*/ 50913 h 1806797"/>
              <a:gd name="connsiteX38" fmla="*/ 7174869 w 11585781"/>
              <a:gd name="connsiteY38" fmla="*/ 50913 h 1806797"/>
              <a:gd name="connsiteX39" fmla="*/ 7616945 w 11585781"/>
              <a:gd name="connsiteY39" fmla="*/ 183784 h 1806797"/>
              <a:gd name="connsiteX40" fmla="*/ 7923665 w 11585781"/>
              <a:gd name="connsiteY40" fmla="*/ 529000 h 1806797"/>
              <a:gd name="connsiteX41" fmla="*/ 8010590 w 11585781"/>
              <a:gd name="connsiteY41" fmla="*/ 897810 h 1806797"/>
              <a:gd name="connsiteX42" fmla="*/ 7851021 w 11585781"/>
              <a:gd name="connsiteY42" fmla="*/ 1387694 h 1806797"/>
              <a:gd name="connsiteX43" fmla="*/ 7443095 w 11585781"/>
              <a:gd name="connsiteY43" fmla="*/ 1700003 h 1806797"/>
              <a:gd name="connsiteX44" fmla="*/ 7174869 w 11585781"/>
              <a:gd name="connsiteY44" fmla="*/ 1745949 h 1806797"/>
              <a:gd name="connsiteX45" fmla="*/ 6524174 w 11585781"/>
              <a:gd name="connsiteY45" fmla="*/ 1745949 h 1806797"/>
              <a:gd name="connsiteX46" fmla="*/ 4476300 w 11585781"/>
              <a:gd name="connsiteY46" fmla="*/ 50913 h 1806797"/>
              <a:gd name="connsiteX47" fmla="*/ 4917133 w 11585781"/>
              <a:gd name="connsiteY47" fmla="*/ 50913 h 1806797"/>
              <a:gd name="connsiteX48" fmla="*/ 5728018 w 11585781"/>
              <a:gd name="connsiteY48" fmla="*/ 1087803 h 1806797"/>
              <a:gd name="connsiteX49" fmla="*/ 5728018 w 11585781"/>
              <a:gd name="connsiteY49" fmla="*/ 50913 h 1806797"/>
              <a:gd name="connsiteX50" fmla="*/ 6168852 w 11585781"/>
              <a:gd name="connsiteY50" fmla="*/ 50913 h 1806797"/>
              <a:gd name="connsiteX51" fmla="*/ 6168852 w 11585781"/>
              <a:gd name="connsiteY51" fmla="*/ 1745949 h 1806797"/>
              <a:gd name="connsiteX52" fmla="*/ 5728018 w 11585781"/>
              <a:gd name="connsiteY52" fmla="*/ 1745949 h 1806797"/>
              <a:gd name="connsiteX53" fmla="*/ 4917133 w 11585781"/>
              <a:gd name="connsiteY53" fmla="*/ 707817 h 1806797"/>
              <a:gd name="connsiteX54" fmla="*/ 4917133 w 11585781"/>
              <a:gd name="connsiteY54" fmla="*/ 1745949 h 1806797"/>
              <a:gd name="connsiteX55" fmla="*/ 4476300 w 11585781"/>
              <a:gd name="connsiteY55" fmla="*/ 1745949 h 1806797"/>
              <a:gd name="connsiteX56" fmla="*/ 288095 w 11585781"/>
              <a:gd name="connsiteY56" fmla="*/ 50913 h 1806797"/>
              <a:gd name="connsiteX57" fmla="*/ 723961 w 11585781"/>
              <a:gd name="connsiteY57" fmla="*/ 50913 h 1806797"/>
              <a:gd name="connsiteX58" fmla="*/ 1066732 w 11585781"/>
              <a:gd name="connsiteY58" fmla="*/ 954932 h 1806797"/>
              <a:gd name="connsiteX59" fmla="*/ 1429294 w 11585781"/>
              <a:gd name="connsiteY59" fmla="*/ 50913 h 1806797"/>
              <a:gd name="connsiteX60" fmla="*/ 1868886 w 11585781"/>
              <a:gd name="connsiteY60" fmla="*/ 50913 h 1806797"/>
              <a:gd name="connsiteX61" fmla="*/ 2124694 w 11585781"/>
              <a:gd name="connsiteY61" fmla="*/ 1745949 h 1806797"/>
              <a:gd name="connsiteX62" fmla="*/ 1683860 w 11585781"/>
              <a:gd name="connsiteY62" fmla="*/ 1745949 h 1806797"/>
              <a:gd name="connsiteX63" fmla="*/ 1558557 w 11585781"/>
              <a:gd name="connsiteY63" fmla="*/ 769906 h 1806797"/>
              <a:gd name="connsiteX64" fmla="*/ 1149175 w 11585781"/>
              <a:gd name="connsiteY64" fmla="*/ 1745949 h 1806797"/>
              <a:gd name="connsiteX65" fmla="*/ 974258 w 11585781"/>
              <a:gd name="connsiteY65" fmla="*/ 1745949 h 1806797"/>
              <a:gd name="connsiteX66" fmla="*/ 583503 w 11585781"/>
              <a:gd name="connsiteY66" fmla="*/ 769906 h 1806797"/>
              <a:gd name="connsiteX67" fmla="*/ 439592 w 11585781"/>
              <a:gd name="connsiteY67" fmla="*/ 1745949 h 1806797"/>
              <a:gd name="connsiteX68" fmla="*/ 0 w 11585781"/>
              <a:gd name="connsiteY68" fmla="*/ 1745949 h 1806797"/>
              <a:gd name="connsiteX69" fmla="*/ 3261648 w 11585781"/>
              <a:gd name="connsiteY69" fmla="*/ 0 h 1806797"/>
              <a:gd name="connsiteX70" fmla="*/ 3970707 w 11585781"/>
              <a:gd name="connsiteY70" fmla="*/ 296786 h 1806797"/>
              <a:gd name="connsiteX71" fmla="*/ 4200437 w 11585781"/>
              <a:gd name="connsiteY71" fmla="*/ 904019 h 1806797"/>
              <a:gd name="connsiteX72" fmla="*/ 3970707 w 11585781"/>
              <a:gd name="connsiteY72" fmla="*/ 1510010 h 1806797"/>
              <a:gd name="connsiteX73" fmla="*/ 3261648 w 11585781"/>
              <a:gd name="connsiteY73" fmla="*/ 1806797 h 1806797"/>
              <a:gd name="connsiteX74" fmla="*/ 2553831 w 11585781"/>
              <a:gd name="connsiteY74" fmla="*/ 1510010 h 1806797"/>
              <a:gd name="connsiteX75" fmla="*/ 2324100 w 11585781"/>
              <a:gd name="connsiteY75" fmla="*/ 904019 h 1806797"/>
              <a:gd name="connsiteX76" fmla="*/ 2386190 w 11585781"/>
              <a:gd name="connsiteY76" fmla="*/ 580534 h 1806797"/>
              <a:gd name="connsiteX77" fmla="*/ 2552589 w 11585781"/>
              <a:gd name="connsiteY77" fmla="*/ 296786 h 1806797"/>
              <a:gd name="connsiteX78" fmla="*/ 3261648 w 11585781"/>
              <a:gd name="connsiteY78" fmla="*/ 0 h 1806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11585781" h="1806797">
                <a:moveTo>
                  <a:pt x="9024751" y="574946"/>
                </a:moveTo>
                <a:lnTo>
                  <a:pt x="8839725" y="1115123"/>
                </a:lnTo>
                <a:lnTo>
                  <a:pt x="9207294" y="1115123"/>
                </a:lnTo>
                <a:close/>
                <a:moveTo>
                  <a:pt x="3261648" y="427174"/>
                </a:moveTo>
                <a:cubicBezTo>
                  <a:pt x="3160391" y="427174"/>
                  <a:pt x="3068677" y="455602"/>
                  <a:pt x="2986506" y="512459"/>
                </a:cubicBezTo>
                <a:cubicBezTo>
                  <a:pt x="2904334" y="569316"/>
                  <a:pt x="2845818" y="645055"/>
                  <a:pt x="2810958" y="739677"/>
                </a:cubicBezTo>
                <a:cubicBezTo>
                  <a:pt x="2791038" y="793630"/>
                  <a:pt x="2781078" y="848411"/>
                  <a:pt x="2781078" y="904019"/>
                </a:cubicBezTo>
                <a:cubicBezTo>
                  <a:pt x="2781078" y="1018561"/>
                  <a:pt x="2819256" y="1121066"/>
                  <a:pt x="2895612" y="1211535"/>
                </a:cubicBezTo>
                <a:cubicBezTo>
                  <a:pt x="2990234" y="1323594"/>
                  <a:pt x="3112246" y="1379623"/>
                  <a:pt x="3261648" y="1379623"/>
                </a:cubicBezTo>
                <a:cubicBezTo>
                  <a:pt x="3411050" y="1379623"/>
                  <a:pt x="3533476" y="1324014"/>
                  <a:pt x="3628925" y="1212797"/>
                </a:cubicBezTo>
                <a:cubicBezTo>
                  <a:pt x="3705282" y="1123983"/>
                  <a:pt x="3743461" y="1021058"/>
                  <a:pt x="3743461" y="904019"/>
                </a:cubicBezTo>
                <a:cubicBezTo>
                  <a:pt x="3743461" y="784497"/>
                  <a:pt x="3705282" y="681158"/>
                  <a:pt x="3628925" y="594000"/>
                </a:cubicBezTo>
                <a:cubicBezTo>
                  <a:pt x="3530980" y="482783"/>
                  <a:pt x="3408554" y="427174"/>
                  <a:pt x="3261648" y="427174"/>
                </a:cubicBezTo>
                <a:close/>
                <a:moveTo>
                  <a:pt x="6965008" y="418481"/>
                </a:moveTo>
                <a:lnTo>
                  <a:pt x="6965008" y="1378381"/>
                </a:lnTo>
                <a:lnTo>
                  <a:pt x="7065806" y="1378381"/>
                </a:lnTo>
                <a:cubicBezTo>
                  <a:pt x="7239190" y="1378381"/>
                  <a:pt x="7369021" y="1320696"/>
                  <a:pt x="7455299" y="1205327"/>
                </a:cubicBezTo>
                <a:cubicBezTo>
                  <a:pt x="7520842" y="1117341"/>
                  <a:pt x="7553614" y="1014836"/>
                  <a:pt x="7553614" y="897810"/>
                </a:cubicBezTo>
                <a:cubicBezTo>
                  <a:pt x="7553614" y="780785"/>
                  <a:pt x="7520842" y="678693"/>
                  <a:pt x="7455299" y="591536"/>
                </a:cubicBezTo>
                <a:cubicBezTo>
                  <a:pt x="7368193" y="476166"/>
                  <a:pt x="7238362" y="418481"/>
                  <a:pt x="7065806" y="418481"/>
                </a:cubicBezTo>
                <a:close/>
                <a:moveTo>
                  <a:pt x="9896954" y="50913"/>
                </a:moveTo>
                <a:lnTo>
                  <a:pt x="10423471" y="50913"/>
                </a:lnTo>
                <a:lnTo>
                  <a:pt x="10743851" y="512857"/>
                </a:lnTo>
                <a:lnTo>
                  <a:pt x="11051814" y="50913"/>
                </a:lnTo>
                <a:lnTo>
                  <a:pt x="11585781" y="50913"/>
                </a:lnTo>
                <a:lnTo>
                  <a:pt x="10951229" y="931339"/>
                </a:lnTo>
                <a:lnTo>
                  <a:pt x="10951229" y="1745949"/>
                </a:lnTo>
                <a:lnTo>
                  <a:pt x="10510396" y="1745949"/>
                </a:lnTo>
                <a:lnTo>
                  <a:pt x="10510396" y="931339"/>
                </a:lnTo>
                <a:close/>
                <a:moveTo>
                  <a:pt x="8787571" y="50913"/>
                </a:moveTo>
                <a:lnTo>
                  <a:pt x="9268141" y="50913"/>
                </a:lnTo>
                <a:lnTo>
                  <a:pt x="9906419" y="1745949"/>
                </a:lnTo>
                <a:lnTo>
                  <a:pt x="9435782" y="1745949"/>
                </a:lnTo>
                <a:lnTo>
                  <a:pt x="9326505" y="1450404"/>
                </a:lnTo>
                <a:lnTo>
                  <a:pt x="8718031" y="1450404"/>
                </a:lnTo>
                <a:lnTo>
                  <a:pt x="8601303" y="1745949"/>
                </a:lnTo>
                <a:lnTo>
                  <a:pt x="8135634" y="1745949"/>
                </a:lnTo>
                <a:close/>
                <a:moveTo>
                  <a:pt x="6524174" y="50913"/>
                </a:moveTo>
                <a:lnTo>
                  <a:pt x="7174869" y="50913"/>
                </a:lnTo>
                <a:cubicBezTo>
                  <a:pt x="7333818" y="50913"/>
                  <a:pt x="7481176" y="95203"/>
                  <a:pt x="7616945" y="183784"/>
                </a:cubicBezTo>
                <a:cubicBezTo>
                  <a:pt x="7750229" y="269881"/>
                  <a:pt x="7852470" y="384953"/>
                  <a:pt x="7923665" y="529000"/>
                </a:cubicBezTo>
                <a:cubicBezTo>
                  <a:pt x="7981615" y="648212"/>
                  <a:pt x="8010590" y="771148"/>
                  <a:pt x="8010590" y="897810"/>
                </a:cubicBezTo>
                <a:cubicBezTo>
                  <a:pt x="8010590" y="1074144"/>
                  <a:pt x="7957400" y="1237439"/>
                  <a:pt x="7851021" y="1387694"/>
                </a:cubicBezTo>
                <a:cubicBezTo>
                  <a:pt x="7744641" y="1537950"/>
                  <a:pt x="7608666" y="1642053"/>
                  <a:pt x="7443095" y="1700003"/>
                </a:cubicBezTo>
                <a:cubicBezTo>
                  <a:pt x="7355342" y="1730634"/>
                  <a:pt x="7265933" y="1745949"/>
                  <a:pt x="7174869" y="1745949"/>
                </a:cubicBezTo>
                <a:lnTo>
                  <a:pt x="6524174" y="1745949"/>
                </a:lnTo>
                <a:close/>
                <a:moveTo>
                  <a:pt x="4476300" y="50913"/>
                </a:moveTo>
                <a:lnTo>
                  <a:pt x="4917133" y="50913"/>
                </a:lnTo>
                <a:lnTo>
                  <a:pt x="5728018" y="1087803"/>
                </a:lnTo>
                <a:lnTo>
                  <a:pt x="5728018" y="50913"/>
                </a:lnTo>
                <a:lnTo>
                  <a:pt x="6168852" y="50913"/>
                </a:lnTo>
                <a:lnTo>
                  <a:pt x="6168852" y="1745949"/>
                </a:lnTo>
                <a:lnTo>
                  <a:pt x="5728018" y="1745949"/>
                </a:lnTo>
                <a:lnTo>
                  <a:pt x="4917133" y="707817"/>
                </a:lnTo>
                <a:lnTo>
                  <a:pt x="4917133" y="1745949"/>
                </a:lnTo>
                <a:lnTo>
                  <a:pt x="4476300" y="1745949"/>
                </a:lnTo>
                <a:close/>
                <a:moveTo>
                  <a:pt x="288095" y="50913"/>
                </a:moveTo>
                <a:lnTo>
                  <a:pt x="723961" y="50913"/>
                </a:lnTo>
                <a:lnTo>
                  <a:pt x="1066732" y="954932"/>
                </a:lnTo>
                <a:lnTo>
                  <a:pt x="1429294" y="50913"/>
                </a:lnTo>
                <a:lnTo>
                  <a:pt x="1868886" y="50913"/>
                </a:lnTo>
                <a:lnTo>
                  <a:pt x="2124694" y="1745949"/>
                </a:lnTo>
                <a:lnTo>
                  <a:pt x="1683860" y="1745949"/>
                </a:lnTo>
                <a:lnTo>
                  <a:pt x="1558557" y="769906"/>
                </a:lnTo>
                <a:lnTo>
                  <a:pt x="1149175" y="1745949"/>
                </a:lnTo>
                <a:lnTo>
                  <a:pt x="974258" y="1745949"/>
                </a:lnTo>
                <a:lnTo>
                  <a:pt x="583503" y="769906"/>
                </a:lnTo>
                <a:lnTo>
                  <a:pt x="439592" y="1745949"/>
                </a:lnTo>
                <a:lnTo>
                  <a:pt x="0" y="1745949"/>
                </a:lnTo>
                <a:close/>
                <a:moveTo>
                  <a:pt x="3261648" y="0"/>
                </a:moveTo>
                <a:cubicBezTo>
                  <a:pt x="3559676" y="0"/>
                  <a:pt x="3796030" y="98929"/>
                  <a:pt x="3970707" y="296786"/>
                </a:cubicBezTo>
                <a:cubicBezTo>
                  <a:pt x="4123860" y="470636"/>
                  <a:pt x="4200437" y="673047"/>
                  <a:pt x="4200437" y="904019"/>
                </a:cubicBezTo>
                <a:cubicBezTo>
                  <a:pt x="4200437" y="1134163"/>
                  <a:pt x="4123860" y="1336160"/>
                  <a:pt x="3970707" y="1510010"/>
                </a:cubicBezTo>
                <a:cubicBezTo>
                  <a:pt x="3796030" y="1707868"/>
                  <a:pt x="3559676" y="1806797"/>
                  <a:pt x="3261648" y="1806797"/>
                </a:cubicBezTo>
                <a:cubicBezTo>
                  <a:pt x="2964448" y="1806797"/>
                  <a:pt x="2728508" y="1707868"/>
                  <a:pt x="2553831" y="1510010"/>
                </a:cubicBezTo>
                <a:cubicBezTo>
                  <a:pt x="2400677" y="1336160"/>
                  <a:pt x="2324100" y="1134163"/>
                  <a:pt x="2324100" y="904019"/>
                </a:cubicBezTo>
                <a:cubicBezTo>
                  <a:pt x="2324100" y="798881"/>
                  <a:pt x="2344797" y="691053"/>
                  <a:pt x="2386190" y="580534"/>
                </a:cubicBezTo>
                <a:cubicBezTo>
                  <a:pt x="2427583" y="470015"/>
                  <a:pt x="2483049" y="375433"/>
                  <a:pt x="2552589" y="296786"/>
                </a:cubicBezTo>
                <a:cubicBezTo>
                  <a:pt x="2727267" y="98929"/>
                  <a:pt x="2963620" y="0"/>
                  <a:pt x="3261648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F040E17-9C5A-851D-07AF-0FA7E1831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1" t="53963" r="9509" b="33384"/>
          <a:stretch>
            <a:fillRect/>
          </a:stretch>
        </p:blipFill>
        <p:spPr bwMode="auto">
          <a:xfrm>
            <a:off x="654846" y="3700018"/>
            <a:ext cx="10834687" cy="867966"/>
          </a:xfrm>
          <a:custGeom>
            <a:avLst/>
            <a:gdLst/>
            <a:ahLst/>
            <a:cxnLst/>
            <a:rect l="l" t="t" r="r" b="b"/>
            <a:pathLst>
              <a:path w="10834687" h="867966">
                <a:moveTo>
                  <a:pt x="7089576" y="206573"/>
                </a:moveTo>
                <a:cubicBezTo>
                  <a:pt x="7041033" y="206573"/>
                  <a:pt x="6997066" y="220202"/>
                  <a:pt x="6957673" y="247459"/>
                </a:cubicBezTo>
                <a:cubicBezTo>
                  <a:pt x="6918280" y="274716"/>
                  <a:pt x="6890228" y="311026"/>
                  <a:pt x="6873515" y="356387"/>
                </a:cubicBezTo>
                <a:cubicBezTo>
                  <a:pt x="6863965" y="382252"/>
                  <a:pt x="6859190" y="408514"/>
                  <a:pt x="6859190" y="435173"/>
                </a:cubicBezTo>
                <a:cubicBezTo>
                  <a:pt x="6859190" y="490085"/>
                  <a:pt x="6877493" y="539226"/>
                  <a:pt x="6914099" y="582597"/>
                </a:cubicBezTo>
                <a:cubicBezTo>
                  <a:pt x="6959461" y="636318"/>
                  <a:pt x="7017953" y="663178"/>
                  <a:pt x="7089576" y="663178"/>
                </a:cubicBezTo>
                <a:cubicBezTo>
                  <a:pt x="7161200" y="663178"/>
                  <a:pt x="7219891" y="636519"/>
                  <a:pt x="7265649" y="583202"/>
                </a:cubicBezTo>
                <a:cubicBezTo>
                  <a:pt x="7302255" y="540624"/>
                  <a:pt x="7320558" y="491282"/>
                  <a:pt x="7320558" y="435173"/>
                </a:cubicBezTo>
                <a:cubicBezTo>
                  <a:pt x="7320558" y="377874"/>
                  <a:pt x="7302255" y="328333"/>
                  <a:pt x="7265649" y="286550"/>
                </a:cubicBezTo>
                <a:cubicBezTo>
                  <a:pt x="7218694" y="233232"/>
                  <a:pt x="7160003" y="206573"/>
                  <a:pt x="7089576" y="206573"/>
                </a:cubicBezTo>
                <a:close/>
                <a:moveTo>
                  <a:pt x="10372129" y="26194"/>
                </a:moveTo>
                <a:lnTo>
                  <a:pt x="10834687" y="26194"/>
                </a:lnTo>
                <a:lnTo>
                  <a:pt x="10834687" y="202406"/>
                </a:lnTo>
                <a:lnTo>
                  <a:pt x="10583465" y="202406"/>
                </a:lnTo>
                <a:lnTo>
                  <a:pt x="10583465" y="341114"/>
                </a:lnTo>
                <a:lnTo>
                  <a:pt x="10820994" y="341114"/>
                </a:lnTo>
                <a:lnTo>
                  <a:pt x="10820994" y="517326"/>
                </a:lnTo>
                <a:lnTo>
                  <a:pt x="10583465" y="517326"/>
                </a:lnTo>
                <a:lnTo>
                  <a:pt x="10583465" y="662583"/>
                </a:lnTo>
                <a:lnTo>
                  <a:pt x="10834687" y="662583"/>
                </a:lnTo>
                <a:lnTo>
                  <a:pt x="10834687" y="838795"/>
                </a:lnTo>
                <a:lnTo>
                  <a:pt x="10372129" y="838795"/>
                </a:lnTo>
                <a:close/>
                <a:moveTo>
                  <a:pt x="8819554" y="26194"/>
                </a:moveTo>
                <a:lnTo>
                  <a:pt x="9282112" y="26194"/>
                </a:lnTo>
                <a:lnTo>
                  <a:pt x="9282112" y="202406"/>
                </a:lnTo>
                <a:lnTo>
                  <a:pt x="9030890" y="202406"/>
                </a:lnTo>
                <a:lnTo>
                  <a:pt x="9030890" y="341114"/>
                </a:lnTo>
                <a:lnTo>
                  <a:pt x="9268420" y="341114"/>
                </a:lnTo>
                <a:lnTo>
                  <a:pt x="9268420" y="517326"/>
                </a:lnTo>
                <a:lnTo>
                  <a:pt x="9030890" y="517326"/>
                </a:lnTo>
                <a:lnTo>
                  <a:pt x="9030890" y="662583"/>
                </a:lnTo>
                <a:lnTo>
                  <a:pt x="9282112" y="662583"/>
                </a:lnTo>
                <a:lnTo>
                  <a:pt x="9282112" y="838795"/>
                </a:lnTo>
                <a:lnTo>
                  <a:pt x="8819554" y="838795"/>
                </a:lnTo>
                <a:close/>
                <a:moveTo>
                  <a:pt x="8248054" y="26194"/>
                </a:moveTo>
                <a:lnTo>
                  <a:pt x="8459390" y="26194"/>
                </a:lnTo>
                <a:lnTo>
                  <a:pt x="8459390" y="662583"/>
                </a:lnTo>
                <a:lnTo>
                  <a:pt x="8712993" y="662583"/>
                </a:lnTo>
                <a:lnTo>
                  <a:pt x="8712993" y="838795"/>
                </a:lnTo>
                <a:lnTo>
                  <a:pt x="8248054" y="838795"/>
                </a:lnTo>
                <a:close/>
                <a:moveTo>
                  <a:pt x="7676555" y="26194"/>
                </a:moveTo>
                <a:lnTo>
                  <a:pt x="7887890" y="26194"/>
                </a:lnTo>
                <a:lnTo>
                  <a:pt x="7887890" y="662583"/>
                </a:lnTo>
                <a:lnTo>
                  <a:pt x="8141493" y="662583"/>
                </a:lnTo>
                <a:lnTo>
                  <a:pt x="8141493" y="838795"/>
                </a:lnTo>
                <a:lnTo>
                  <a:pt x="7676555" y="838795"/>
                </a:lnTo>
                <a:close/>
                <a:moveTo>
                  <a:pt x="5019080" y="26194"/>
                </a:moveTo>
                <a:lnTo>
                  <a:pt x="5481637" y="26194"/>
                </a:lnTo>
                <a:lnTo>
                  <a:pt x="5481637" y="202406"/>
                </a:lnTo>
                <a:lnTo>
                  <a:pt x="5230415" y="202406"/>
                </a:lnTo>
                <a:lnTo>
                  <a:pt x="5230415" y="341114"/>
                </a:lnTo>
                <a:lnTo>
                  <a:pt x="5467945" y="341114"/>
                </a:lnTo>
                <a:lnTo>
                  <a:pt x="5467945" y="517326"/>
                </a:lnTo>
                <a:lnTo>
                  <a:pt x="5230415" y="517326"/>
                </a:lnTo>
                <a:lnTo>
                  <a:pt x="5230415" y="662583"/>
                </a:lnTo>
                <a:lnTo>
                  <a:pt x="5481637" y="662583"/>
                </a:lnTo>
                <a:lnTo>
                  <a:pt x="5481637" y="838795"/>
                </a:lnTo>
                <a:lnTo>
                  <a:pt x="5019080" y="838795"/>
                </a:lnTo>
                <a:close/>
                <a:moveTo>
                  <a:pt x="4428530" y="26194"/>
                </a:moveTo>
                <a:lnTo>
                  <a:pt x="4894064" y="26194"/>
                </a:lnTo>
                <a:lnTo>
                  <a:pt x="4894064" y="202406"/>
                </a:lnTo>
                <a:lnTo>
                  <a:pt x="4639865" y="202406"/>
                </a:lnTo>
                <a:lnTo>
                  <a:pt x="4639865" y="341114"/>
                </a:lnTo>
                <a:lnTo>
                  <a:pt x="4871442" y="341114"/>
                </a:lnTo>
                <a:lnTo>
                  <a:pt x="4871442" y="517326"/>
                </a:lnTo>
                <a:lnTo>
                  <a:pt x="4639865" y="517326"/>
                </a:lnTo>
                <a:lnTo>
                  <a:pt x="4639865" y="838795"/>
                </a:lnTo>
                <a:lnTo>
                  <a:pt x="4428530" y="838795"/>
                </a:lnTo>
                <a:close/>
                <a:moveTo>
                  <a:pt x="3837979" y="26194"/>
                </a:moveTo>
                <a:lnTo>
                  <a:pt x="4303514" y="26194"/>
                </a:lnTo>
                <a:lnTo>
                  <a:pt x="4303514" y="202406"/>
                </a:lnTo>
                <a:lnTo>
                  <a:pt x="4049315" y="202406"/>
                </a:lnTo>
                <a:lnTo>
                  <a:pt x="4049315" y="341114"/>
                </a:lnTo>
                <a:lnTo>
                  <a:pt x="4280892" y="341114"/>
                </a:lnTo>
                <a:lnTo>
                  <a:pt x="4280892" y="517326"/>
                </a:lnTo>
                <a:lnTo>
                  <a:pt x="4049315" y="517326"/>
                </a:lnTo>
                <a:lnTo>
                  <a:pt x="4049315" y="838795"/>
                </a:lnTo>
                <a:lnTo>
                  <a:pt x="3837979" y="838795"/>
                </a:lnTo>
                <a:close/>
                <a:moveTo>
                  <a:pt x="3456980" y="26194"/>
                </a:moveTo>
                <a:lnTo>
                  <a:pt x="3668315" y="26194"/>
                </a:lnTo>
                <a:lnTo>
                  <a:pt x="3668315" y="838795"/>
                </a:lnTo>
                <a:lnTo>
                  <a:pt x="3456980" y="838795"/>
                </a:lnTo>
                <a:close/>
                <a:moveTo>
                  <a:pt x="2885480" y="26194"/>
                </a:moveTo>
                <a:lnTo>
                  <a:pt x="3096816" y="26194"/>
                </a:lnTo>
                <a:lnTo>
                  <a:pt x="3096816" y="662583"/>
                </a:lnTo>
                <a:lnTo>
                  <a:pt x="3350419" y="662583"/>
                </a:lnTo>
                <a:lnTo>
                  <a:pt x="3350419" y="838795"/>
                </a:lnTo>
                <a:lnTo>
                  <a:pt x="2885480" y="838795"/>
                </a:lnTo>
                <a:close/>
                <a:moveTo>
                  <a:pt x="1299567" y="26194"/>
                </a:moveTo>
                <a:lnTo>
                  <a:pt x="1551980" y="26194"/>
                </a:lnTo>
                <a:lnTo>
                  <a:pt x="1705570" y="247650"/>
                </a:lnTo>
                <a:lnTo>
                  <a:pt x="1853208" y="26194"/>
                </a:lnTo>
                <a:lnTo>
                  <a:pt x="2109192" y="26194"/>
                </a:lnTo>
                <a:lnTo>
                  <a:pt x="1804987" y="448270"/>
                </a:lnTo>
                <a:lnTo>
                  <a:pt x="1804987" y="838795"/>
                </a:lnTo>
                <a:lnTo>
                  <a:pt x="1593651" y="838795"/>
                </a:lnTo>
                <a:lnTo>
                  <a:pt x="1593651" y="448270"/>
                </a:lnTo>
                <a:close/>
                <a:moveTo>
                  <a:pt x="0" y="26194"/>
                </a:moveTo>
                <a:lnTo>
                  <a:pt x="220861" y="26194"/>
                </a:lnTo>
                <a:lnTo>
                  <a:pt x="361950" y="551259"/>
                </a:lnTo>
                <a:lnTo>
                  <a:pt x="533995" y="26194"/>
                </a:lnTo>
                <a:lnTo>
                  <a:pt x="701874" y="26194"/>
                </a:lnTo>
                <a:lnTo>
                  <a:pt x="862013" y="551259"/>
                </a:lnTo>
                <a:lnTo>
                  <a:pt x="1015603" y="26194"/>
                </a:lnTo>
                <a:lnTo>
                  <a:pt x="1235869" y="26194"/>
                </a:lnTo>
                <a:lnTo>
                  <a:pt x="976312" y="838795"/>
                </a:lnTo>
                <a:lnTo>
                  <a:pt x="760809" y="838795"/>
                </a:lnTo>
                <a:lnTo>
                  <a:pt x="612577" y="367903"/>
                </a:lnTo>
                <a:lnTo>
                  <a:pt x="457200" y="838795"/>
                </a:lnTo>
                <a:lnTo>
                  <a:pt x="242292" y="838795"/>
                </a:lnTo>
                <a:close/>
                <a:moveTo>
                  <a:pt x="6347817" y="8930"/>
                </a:moveTo>
                <a:cubicBezTo>
                  <a:pt x="6404174" y="8930"/>
                  <a:pt x="6467475" y="22622"/>
                  <a:pt x="6537722" y="50006"/>
                </a:cubicBezTo>
                <a:lnTo>
                  <a:pt x="6537722" y="303014"/>
                </a:lnTo>
                <a:cubicBezTo>
                  <a:pt x="6517847" y="278643"/>
                  <a:pt x="6497575" y="260263"/>
                  <a:pt x="6476907" y="247873"/>
                </a:cubicBezTo>
                <a:cubicBezTo>
                  <a:pt x="6439148" y="225102"/>
                  <a:pt x="6398608" y="213717"/>
                  <a:pt x="6355286" y="213717"/>
                </a:cubicBezTo>
                <a:cubicBezTo>
                  <a:pt x="6300437" y="213717"/>
                  <a:pt x="6252741" y="230231"/>
                  <a:pt x="6212197" y="263258"/>
                </a:cubicBezTo>
                <a:cubicBezTo>
                  <a:pt x="6160926" y="305042"/>
                  <a:pt x="6135290" y="362347"/>
                  <a:pt x="6135290" y="435173"/>
                </a:cubicBezTo>
                <a:cubicBezTo>
                  <a:pt x="6135290" y="507603"/>
                  <a:pt x="6160926" y="564710"/>
                  <a:pt x="6212197" y="606493"/>
                </a:cubicBezTo>
                <a:cubicBezTo>
                  <a:pt x="6252741" y="639521"/>
                  <a:pt x="6300437" y="656034"/>
                  <a:pt x="6355286" y="656034"/>
                </a:cubicBezTo>
                <a:cubicBezTo>
                  <a:pt x="6398608" y="656034"/>
                  <a:pt x="6439148" y="644649"/>
                  <a:pt x="6476907" y="621878"/>
                </a:cubicBezTo>
                <a:cubicBezTo>
                  <a:pt x="6497178" y="609891"/>
                  <a:pt x="6517450" y="591511"/>
                  <a:pt x="6537722" y="566737"/>
                </a:cubicBezTo>
                <a:lnTo>
                  <a:pt x="6537722" y="819745"/>
                </a:lnTo>
                <a:cubicBezTo>
                  <a:pt x="6468665" y="847130"/>
                  <a:pt x="6404769" y="860822"/>
                  <a:pt x="6346031" y="860822"/>
                </a:cubicBezTo>
                <a:cubicBezTo>
                  <a:pt x="6243637" y="860822"/>
                  <a:pt x="6151959" y="828080"/>
                  <a:pt x="6070997" y="762595"/>
                </a:cubicBezTo>
                <a:cubicBezTo>
                  <a:pt x="5967809" y="678855"/>
                  <a:pt x="5916215" y="569714"/>
                  <a:pt x="5916215" y="435173"/>
                </a:cubicBezTo>
                <a:cubicBezTo>
                  <a:pt x="5916215" y="300236"/>
                  <a:pt x="5967809" y="190897"/>
                  <a:pt x="6070997" y="107156"/>
                </a:cubicBezTo>
                <a:cubicBezTo>
                  <a:pt x="6151959" y="41672"/>
                  <a:pt x="6244233" y="8930"/>
                  <a:pt x="6347817" y="8930"/>
                </a:cubicBezTo>
                <a:close/>
                <a:moveTo>
                  <a:pt x="2556867" y="8930"/>
                </a:moveTo>
                <a:cubicBezTo>
                  <a:pt x="2613223" y="8930"/>
                  <a:pt x="2676525" y="22622"/>
                  <a:pt x="2746772" y="50006"/>
                </a:cubicBezTo>
                <a:lnTo>
                  <a:pt x="2746772" y="303014"/>
                </a:lnTo>
                <a:cubicBezTo>
                  <a:pt x="2726897" y="278643"/>
                  <a:pt x="2706625" y="260263"/>
                  <a:pt x="2685957" y="247873"/>
                </a:cubicBezTo>
                <a:cubicBezTo>
                  <a:pt x="2648198" y="225102"/>
                  <a:pt x="2607658" y="213717"/>
                  <a:pt x="2564336" y="213717"/>
                </a:cubicBezTo>
                <a:cubicBezTo>
                  <a:pt x="2509487" y="213717"/>
                  <a:pt x="2461791" y="230231"/>
                  <a:pt x="2421248" y="263258"/>
                </a:cubicBezTo>
                <a:cubicBezTo>
                  <a:pt x="2369976" y="305042"/>
                  <a:pt x="2344340" y="362347"/>
                  <a:pt x="2344340" y="435173"/>
                </a:cubicBezTo>
                <a:cubicBezTo>
                  <a:pt x="2344340" y="507603"/>
                  <a:pt x="2369976" y="564710"/>
                  <a:pt x="2421248" y="606493"/>
                </a:cubicBezTo>
                <a:cubicBezTo>
                  <a:pt x="2461791" y="639521"/>
                  <a:pt x="2509487" y="656034"/>
                  <a:pt x="2564336" y="656034"/>
                </a:cubicBezTo>
                <a:cubicBezTo>
                  <a:pt x="2607658" y="656034"/>
                  <a:pt x="2648198" y="644649"/>
                  <a:pt x="2685957" y="621878"/>
                </a:cubicBezTo>
                <a:cubicBezTo>
                  <a:pt x="2706229" y="609891"/>
                  <a:pt x="2726500" y="591511"/>
                  <a:pt x="2746772" y="566737"/>
                </a:cubicBezTo>
                <a:lnTo>
                  <a:pt x="2746772" y="819745"/>
                </a:lnTo>
                <a:cubicBezTo>
                  <a:pt x="2677716" y="847130"/>
                  <a:pt x="2613819" y="860822"/>
                  <a:pt x="2555081" y="860822"/>
                </a:cubicBezTo>
                <a:cubicBezTo>
                  <a:pt x="2452688" y="860822"/>
                  <a:pt x="2361010" y="828080"/>
                  <a:pt x="2280047" y="762595"/>
                </a:cubicBezTo>
                <a:cubicBezTo>
                  <a:pt x="2176860" y="678855"/>
                  <a:pt x="2125266" y="569714"/>
                  <a:pt x="2125266" y="435173"/>
                </a:cubicBezTo>
                <a:cubicBezTo>
                  <a:pt x="2125266" y="300236"/>
                  <a:pt x="2176860" y="190897"/>
                  <a:pt x="2280047" y="107156"/>
                </a:cubicBezTo>
                <a:cubicBezTo>
                  <a:pt x="2361010" y="41672"/>
                  <a:pt x="2453283" y="8930"/>
                  <a:pt x="2556867" y="8930"/>
                </a:cubicBezTo>
                <a:close/>
                <a:moveTo>
                  <a:pt x="7089576" y="1786"/>
                </a:moveTo>
                <a:cubicBezTo>
                  <a:pt x="7232451" y="1786"/>
                  <a:pt x="7345759" y="49212"/>
                  <a:pt x="7429500" y="144065"/>
                </a:cubicBezTo>
                <a:cubicBezTo>
                  <a:pt x="7502922" y="227409"/>
                  <a:pt x="7539633" y="324445"/>
                  <a:pt x="7539633" y="435173"/>
                </a:cubicBezTo>
                <a:cubicBezTo>
                  <a:pt x="7539633" y="545505"/>
                  <a:pt x="7502922" y="642342"/>
                  <a:pt x="7429500" y="725686"/>
                </a:cubicBezTo>
                <a:cubicBezTo>
                  <a:pt x="7345759" y="820539"/>
                  <a:pt x="7232451" y="867966"/>
                  <a:pt x="7089576" y="867966"/>
                </a:cubicBezTo>
                <a:cubicBezTo>
                  <a:pt x="6947099" y="867966"/>
                  <a:pt x="6833989" y="820539"/>
                  <a:pt x="6750248" y="725686"/>
                </a:cubicBezTo>
                <a:cubicBezTo>
                  <a:pt x="6676827" y="642342"/>
                  <a:pt x="6640115" y="545505"/>
                  <a:pt x="6640115" y="435173"/>
                </a:cubicBezTo>
                <a:cubicBezTo>
                  <a:pt x="6640115" y="384770"/>
                  <a:pt x="6650038" y="333077"/>
                  <a:pt x="6669881" y="280094"/>
                </a:cubicBezTo>
                <a:cubicBezTo>
                  <a:pt x="6689725" y="227112"/>
                  <a:pt x="6716315" y="181769"/>
                  <a:pt x="6749653" y="144065"/>
                </a:cubicBezTo>
                <a:cubicBezTo>
                  <a:pt x="6833394" y="49212"/>
                  <a:pt x="6946701" y="1786"/>
                  <a:pt x="7089576" y="1786"/>
                </a:cubicBezTo>
                <a:close/>
                <a:moveTo>
                  <a:pt x="9824441" y="0"/>
                </a:moveTo>
                <a:cubicBezTo>
                  <a:pt x="9920485" y="0"/>
                  <a:pt x="10001844" y="24606"/>
                  <a:pt x="10068519" y="73819"/>
                </a:cubicBezTo>
                <a:cubicBezTo>
                  <a:pt x="10116144" y="108744"/>
                  <a:pt x="10156824" y="160337"/>
                  <a:pt x="10190558" y="228600"/>
                </a:cubicBezTo>
                <a:lnTo>
                  <a:pt x="9990533" y="311348"/>
                </a:lnTo>
                <a:cubicBezTo>
                  <a:pt x="9973418" y="273428"/>
                  <a:pt x="9953512" y="244986"/>
                  <a:pt x="9930816" y="226023"/>
                </a:cubicBezTo>
                <a:cubicBezTo>
                  <a:pt x="9898174" y="199166"/>
                  <a:pt x="9859360" y="185737"/>
                  <a:pt x="9814377" y="185737"/>
                </a:cubicBezTo>
                <a:cubicBezTo>
                  <a:pt x="9722420" y="185737"/>
                  <a:pt x="9658328" y="233052"/>
                  <a:pt x="9622100" y="327682"/>
                </a:cubicBezTo>
                <a:cubicBezTo>
                  <a:pt x="9608564" y="362520"/>
                  <a:pt x="9601794" y="398549"/>
                  <a:pt x="9601794" y="435769"/>
                </a:cubicBezTo>
                <a:cubicBezTo>
                  <a:pt x="9601794" y="512973"/>
                  <a:pt x="9626277" y="577314"/>
                  <a:pt x="9675241" y="628789"/>
                </a:cubicBezTo>
                <a:cubicBezTo>
                  <a:pt x="9711469" y="667193"/>
                  <a:pt x="9759838" y="686395"/>
                  <a:pt x="9820348" y="686395"/>
                </a:cubicBezTo>
                <a:cubicBezTo>
                  <a:pt x="9874094" y="686395"/>
                  <a:pt x="9916694" y="670787"/>
                  <a:pt x="9948145" y="639570"/>
                </a:cubicBezTo>
                <a:cubicBezTo>
                  <a:pt x="9968845" y="619019"/>
                  <a:pt x="9982379" y="588590"/>
                  <a:pt x="9988747" y="548283"/>
                </a:cubicBezTo>
                <a:lnTo>
                  <a:pt x="9814916" y="548283"/>
                </a:lnTo>
                <a:lnTo>
                  <a:pt x="9814916" y="387548"/>
                </a:lnTo>
                <a:lnTo>
                  <a:pt x="10234016" y="387548"/>
                </a:lnTo>
                <a:cubicBezTo>
                  <a:pt x="10234016" y="475655"/>
                  <a:pt x="10224095" y="547489"/>
                  <a:pt x="10204251" y="603051"/>
                </a:cubicBezTo>
                <a:cubicBezTo>
                  <a:pt x="10174088" y="687586"/>
                  <a:pt x="10124281" y="752673"/>
                  <a:pt x="10054827" y="798314"/>
                </a:cubicBezTo>
                <a:cubicBezTo>
                  <a:pt x="9987756" y="841970"/>
                  <a:pt x="9908380" y="863798"/>
                  <a:pt x="9816702" y="863798"/>
                </a:cubicBezTo>
                <a:cubicBezTo>
                  <a:pt x="9667478" y="863798"/>
                  <a:pt x="9552979" y="812998"/>
                  <a:pt x="9473207" y="711398"/>
                </a:cubicBezTo>
                <a:cubicBezTo>
                  <a:pt x="9412882" y="634405"/>
                  <a:pt x="9382720" y="542528"/>
                  <a:pt x="9382720" y="435769"/>
                </a:cubicBezTo>
                <a:cubicBezTo>
                  <a:pt x="9382720" y="317500"/>
                  <a:pt x="9418042" y="218083"/>
                  <a:pt x="9488686" y="137517"/>
                </a:cubicBezTo>
                <a:cubicBezTo>
                  <a:pt x="9568855" y="45839"/>
                  <a:pt x="9680773" y="0"/>
                  <a:pt x="9824441" y="0"/>
                </a:cubicBez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42D1C1-BF83-DFBF-5F89-A88E4CA8B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7" t="48119" r="10403" b="49104"/>
          <a:stretch>
            <a:fillRect/>
          </a:stretch>
        </p:blipFill>
        <p:spPr bwMode="auto">
          <a:xfrm>
            <a:off x="816802" y="3299171"/>
            <a:ext cx="10553699" cy="190500"/>
          </a:xfrm>
          <a:custGeom>
            <a:avLst/>
            <a:gdLst>
              <a:gd name="connsiteX0" fmla="*/ 0 w 10553699"/>
              <a:gd name="connsiteY0" fmla="*/ 0 h 190500"/>
              <a:gd name="connsiteX1" fmla="*/ 2638426 w 10553699"/>
              <a:gd name="connsiteY1" fmla="*/ 0 h 190500"/>
              <a:gd name="connsiteX2" fmla="*/ 5276850 w 10553699"/>
              <a:gd name="connsiteY2" fmla="*/ 0 h 190500"/>
              <a:gd name="connsiteX3" fmla="*/ 7915275 w 10553699"/>
              <a:gd name="connsiteY3" fmla="*/ 0 h 190500"/>
              <a:gd name="connsiteX4" fmla="*/ 10553699 w 10553699"/>
              <a:gd name="connsiteY4" fmla="*/ 0 h 190500"/>
              <a:gd name="connsiteX5" fmla="*/ 10553699 w 10553699"/>
              <a:gd name="connsiteY5" fmla="*/ 190500 h 190500"/>
              <a:gd name="connsiteX6" fmla="*/ 7915275 w 10553699"/>
              <a:gd name="connsiteY6" fmla="*/ 190500 h 190500"/>
              <a:gd name="connsiteX7" fmla="*/ 5276850 w 10553699"/>
              <a:gd name="connsiteY7" fmla="*/ 190500 h 190500"/>
              <a:gd name="connsiteX8" fmla="*/ 2638426 w 10553699"/>
              <a:gd name="connsiteY8" fmla="*/ 190500 h 190500"/>
              <a:gd name="connsiteX9" fmla="*/ 0 w 10553699"/>
              <a:gd name="connsiteY9" fmla="*/ 19050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53699" h="190500">
                <a:moveTo>
                  <a:pt x="0" y="0"/>
                </a:moveTo>
                <a:lnTo>
                  <a:pt x="2638426" y="0"/>
                </a:lnTo>
                <a:lnTo>
                  <a:pt x="5276850" y="0"/>
                </a:lnTo>
                <a:lnTo>
                  <a:pt x="7915275" y="0"/>
                </a:lnTo>
                <a:lnTo>
                  <a:pt x="10553699" y="0"/>
                </a:lnTo>
                <a:lnTo>
                  <a:pt x="10553699" y="190500"/>
                </a:lnTo>
                <a:lnTo>
                  <a:pt x="7915275" y="190500"/>
                </a:lnTo>
                <a:lnTo>
                  <a:pt x="5276850" y="190500"/>
                </a:lnTo>
                <a:lnTo>
                  <a:pt x="2638426" y="190500"/>
                </a:lnTo>
                <a:lnTo>
                  <a:pt x="0" y="190500"/>
                </a:lnTo>
                <a:close/>
              </a:path>
            </a:pathLst>
          </a:cu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87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Mealey</dc:creator>
  <cp:lastModifiedBy>Robert Mealey</cp:lastModifiedBy>
  <cp:revision>8</cp:revision>
  <dcterms:created xsi:type="dcterms:W3CDTF">2023-05-10T18:42:52Z</dcterms:created>
  <dcterms:modified xsi:type="dcterms:W3CDTF">2023-07-24T19:57:48Z</dcterms:modified>
</cp:coreProperties>
</file>

<file path=docProps/thumbnail.jpeg>
</file>